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1"/>
  </p:notesMasterIdLst>
  <p:sldIdLst>
    <p:sldId id="271" r:id="rId5"/>
    <p:sldId id="266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15086-06BC-4F78-B508-4E1F94CCB86B}" type="datetimeFigureOut">
              <a:rPr lang="en-US" smtClean="0"/>
              <a:t>3/22/2024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4AFE6-52F8-436F-9DAC-607E2BE5A9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631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A85BB-8327-437A-900F-6A3DB7A5ABC9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FA0BC-E7BB-4D55-8710-E8474A66771E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8A1C5-682A-4617-9A91-5759A79A935B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FD0D0-99D2-4A10-AC62-6E2E6CF7A9EE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EDF-EB2B-4F7F-B2DF-97C28C8FCBC9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0351-56D7-412F-9F2E-17819DF3B01D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068B-C601-4124-944A-AED7D3FD7517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7A73-7818-460B-8F62-87CD8A1DAD1A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8665-A302-4073-9097-DCE6BA8A5D14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878A-9A6C-446F-AE2D-FA0E8037C59B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5687-D9F1-45E2-A621-A964456C9C51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5D98-6779-42E9-AA36-C6D6C2CA339B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4117-4E55-454A-B008-5B316A3C4A1E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85336-EDD6-4B11-BDCB-D9716D9D0CAD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B30B-3EA6-4689-8E7C-D798375DFD60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E6C6-E680-4C09-9A82-6D6D4A458B45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BBFA-E374-465F-B18D-F6CE71921593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8D89FA6-8D64-42DE-8A02-4A6662349BFD}" type="datetime1">
              <a:rPr lang="en-US" smtClean="0"/>
              <a:t>3/22/2024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E7DE0-7058-E64C-F2DA-FE19C72CE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F0848-4F38-2E1C-13E0-3C356417E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146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317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33286"/>
            <a:ext cx="9109269" cy="2680848"/>
          </a:xfrm>
        </p:spPr>
        <p:txBody>
          <a:bodyPr>
            <a:normAutofit/>
          </a:bodyPr>
          <a:lstStyle/>
          <a:p>
            <a:pPr algn="ctr"/>
            <a:r>
              <a:rPr lang="en-US" sz="8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satan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1" y="3213219"/>
            <a:ext cx="9237455" cy="3119215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Devil </a:t>
            </a:r>
            <a:r>
              <a:rPr lang="en-US" sz="2800" dirty="0">
                <a:solidFill>
                  <a:schemeClr val="tx1"/>
                </a:solidFill>
              </a:rPr>
              <a:t>– Matthew 4:1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DIABOLOS {DEE-AB'-OL-OS}; a traducer {one who exposes others to shame or blame by means of falsehood and misrepresentation; a violator or betrayer}; specially, Satan: -false accuser,...slanderer."</a:t>
            </a:r>
          </a:p>
        </p:txBody>
      </p:sp>
    </p:spTree>
    <p:extLst>
      <p:ext uri="{BB962C8B-B14F-4D97-AF65-F5344CB8AC3E}">
        <p14:creationId xmlns:p14="http://schemas.microsoft.com/office/powerpoint/2010/main" val="3857310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317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33286"/>
            <a:ext cx="9109269" cy="709301"/>
          </a:xfrm>
        </p:spPr>
        <p:txBody>
          <a:bodyPr>
            <a:noAutofit/>
          </a:bodyPr>
          <a:lstStyle/>
          <a:p>
            <a:pPr algn="ctr"/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satan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1" y="1145137"/>
            <a:ext cx="10059989" cy="518729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Satan</a:t>
            </a:r>
            <a:r>
              <a:rPr lang="en-US" sz="2800" dirty="0">
                <a:solidFill>
                  <a:schemeClr val="tx1"/>
                </a:solidFill>
              </a:rPr>
              <a:t> – Found in Old Testament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SATAN {SAW-TAWN'}; an opponent; especially (with the article prefixed) Satan, the arch-enemy of good: -adversary,...withstand."  In the New Testament, the Greek word is "SATANAS {SAT-AN-AS'}; of Aramaic origin...; the accuser, i.e. the devil: -Satan.“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Ruler or Prince of This World </a:t>
            </a:r>
            <a:r>
              <a:rPr lang="en-US" sz="2800" dirty="0">
                <a:solidFill>
                  <a:schemeClr val="tx1"/>
                </a:solidFill>
              </a:rPr>
              <a:t>– John 12:31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Ephesians 2:2 “prince of the power of the air”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The Father of Lies – John 8:44 “he is a liar and the father of it.”</a:t>
            </a:r>
          </a:p>
        </p:txBody>
      </p:sp>
    </p:spTree>
    <p:extLst>
      <p:ext uri="{BB962C8B-B14F-4D97-AF65-F5344CB8AC3E}">
        <p14:creationId xmlns:p14="http://schemas.microsoft.com/office/powerpoint/2010/main" val="23676885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317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33286"/>
            <a:ext cx="9109269" cy="709301"/>
          </a:xfrm>
        </p:spPr>
        <p:txBody>
          <a:bodyPr>
            <a:noAutofit/>
          </a:bodyPr>
          <a:lstStyle/>
          <a:p>
            <a:pPr algn="ctr"/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has no forked tail!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4911" y="4046299"/>
            <a:ext cx="8710367" cy="2401635"/>
          </a:xfrm>
        </p:spPr>
        <p:txBody>
          <a:bodyPr>
            <a:noAutofit/>
          </a:bodyPr>
          <a:lstStyle/>
          <a:p>
            <a:pPr algn="ctr"/>
            <a:r>
              <a:rPr lang="en-US" sz="4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Burning Eyes!</a:t>
            </a:r>
          </a:p>
          <a:p>
            <a:pPr algn="ctr"/>
            <a:r>
              <a:rPr lang="en-US" sz="4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Red Suit!</a:t>
            </a:r>
          </a:p>
          <a:p>
            <a:pPr algn="ctr"/>
            <a:r>
              <a:rPr lang="en-US" sz="4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Pitchfork!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6E67E7-B836-11B1-2ED2-12B6018BD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118" y="1042587"/>
            <a:ext cx="8015820" cy="2667767"/>
          </a:xfrm>
          <a:prstGeom prst="rect">
            <a:avLst/>
          </a:prstGeom>
          <a:effectLst>
            <a:outerShdw blurRad="533400" dist="50800" dir="5820000" algn="ctr" rotWithShape="0">
              <a:schemeClr val="accent2"/>
            </a:outerShdw>
          </a:effectLst>
        </p:spPr>
      </p:pic>
    </p:spTree>
    <p:extLst>
      <p:ext uri="{BB962C8B-B14F-4D97-AF65-F5344CB8AC3E}">
        <p14:creationId xmlns:p14="http://schemas.microsoft.com/office/powerpoint/2010/main" val="1502005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317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33286"/>
            <a:ext cx="9109269" cy="709301"/>
          </a:xfrm>
        </p:spPr>
        <p:txBody>
          <a:bodyPr>
            <a:noAutofit/>
          </a:bodyPr>
          <a:lstStyle/>
          <a:p>
            <a:pPr algn="ctr"/>
            <a:r>
              <a:rPr lang="en-US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uses disguises!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4911" y="1151793"/>
            <a:ext cx="8710367" cy="5296142"/>
          </a:xfrm>
        </p:spPr>
        <p:txBody>
          <a:bodyPr>
            <a:noAutofit/>
          </a:bodyPr>
          <a:lstStyle/>
          <a:p>
            <a:pPr algn="ctr"/>
            <a:r>
              <a:rPr lang="en-US" sz="4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Serpent – Genesis 3 </a:t>
            </a:r>
          </a:p>
          <a:p>
            <a:pPr algn="ctr"/>
            <a:r>
              <a:rPr lang="en-US" sz="4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Wolf Dressed like a Lamb – Matthew 7:15   </a:t>
            </a:r>
          </a:p>
          <a:p>
            <a:pPr algn="ctr"/>
            <a:r>
              <a:rPr lang="en-US" sz="4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Transforms Into An Angel Of Light – 2 Corinthians 11:14,15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8A1CB2-6E11-9E31-346A-0798825D9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323385" y="1042587"/>
            <a:ext cx="1902069" cy="863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8D36A2-6C70-AD40-CDC0-7EC2694701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231" b="38396"/>
          <a:stretch/>
        </p:blipFill>
        <p:spPr>
          <a:xfrm>
            <a:off x="9459057" y="2015332"/>
            <a:ext cx="2066192" cy="18509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CF1866-2B26-9196-BE0C-43ECA1F1B4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3530" y="4531721"/>
            <a:ext cx="2243467" cy="150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0098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317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804" y="296111"/>
            <a:ext cx="8644427" cy="932461"/>
          </a:xfrm>
        </p:spPr>
        <p:txBody>
          <a:bodyPr>
            <a:noAutofit/>
          </a:bodyPr>
          <a:lstStyle/>
          <a:p>
            <a:pPr algn="ctr"/>
            <a:r>
              <a:rPr lang="en-US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Vicious as a lion!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1265" y="1374868"/>
            <a:ext cx="8028966" cy="5296142"/>
          </a:xfrm>
        </p:spPr>
        <p:txBody>
          <a:bodyPr>
            <a:noAutofit/>
          </a:bodyPr>
          <a:lstStyle/>
          <a:p>
            <a:pPr algn="ctr"/>
            <a:r>
              <a:rPr lang="en-US" sz="4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Peter 5:8</a:t>
            </a:r>
          </a:p>
          <a:p>
            <a:pPr algn="ctr"/>
            <a:r>
              <a:rPr lang="en-US" sz="4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Smart – Wiles {tricks} of the devil – Ephesians 6:11</a:t>
            </a:r>
          </a:p>
          <a:p>
            <a:pPr algn="ctr"/>
            <a:r>
              <a:rPr lang="en-US" sz="4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Romans 3:23 “all have sinned”</a:t>
            </a:r>
          </a:p>
          <a:p>
            <a:pPr algn="ctr"/>
            <a:r>
              <a:rPr lang="en-US" sz="4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17:1 “impossible that no offenses should come”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B72D48-A63F-B094-0326-236BF1E547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48347" y="-144882"/>
            <a:ext cx="3187020" cy="318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197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40785" y="-87913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804" y="296111"/>
            <a:ext cx="10024819" cy="932461"/>
          </a:xfrm>
        </p:spPr>
        <p:txBody>
          <a:bodyPr>
            <a:noAutofit/>
          </a:bodyPr>
          <a:lstStyle/>
          <a:p>
            <a:pPr algn="ctr"/>
            <a:r>
              <a:rPr lang="en-US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Satan hates mankind!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1264" y="1374868"/>
            <a:ext cx="10024819" cy="5296142"/>
          </a:xfrm>
        </p:spPr>
        <p:txBody>
          <a:bodyPr>
            <a:noAutofit/>
          </a:bodyPr>
          <a:lstStyle/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Hated Adam &amp; Eve: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Got them cast out of the Garden !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they had children, the Devil influenced one to kill the other- John 8:44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Hated Job: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Took away wealth, children &amp; health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Job Chapters 1,2</a:t>
            </a:r>
          </a:p>
        </p:txBody>
      </p:sp>
    </p:spTree>
    <p:extLst>
      <p:ext uri="{BB962C8B-B14F-4D97-AF65-F5344CB8AC3E}">
        <p14:creationId xmlns:p14="http://schemas.microsoft.com/office/powerpoint/2010/main" val="36570291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40785" y="-87913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804" y="296111"/>
            <a:ext cx="10024819" cy="932461"/>
          </a:xfrm>
        </p:spPr>
        <p:txBody>
          <a:bodyPr>
            <a:noAutofit/>
          </a:bodyPr>
          <a:lstStyle/>
          <a:p>
            <a:pPr algn="ctr"/>
            <a:r>
              <a:rPr lang="en-US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Satan hates mankind!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1264" y="1374868"/>
            <a:ext cx="10024819" cy="5296142"/>
          </a:xfrm>
        </p:spPr>
        <p:txBody>
          <a:bodyPr>
            <a:noAutofit/>
          </a:bodyPr>
          <a:lstStyle/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Hated Peter: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22:31 “ Satan has asked for you, that he may sift {you} as wheat." 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Peter Denied The Lord!  Matthew 26:75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Satan Hated the Lord: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 came to save man from sin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Hebrews 2:18; 4:15</a:t>
            </a:r>
          </a:p>
        </p:txBody>
      </p:sp>
    </p:spTree>
    <p:extLst>
      <p:ext uri="{BB962C8B-B14F-4D97-AF65-F5344CB8AC3E}">
        <p14:creationId xmlns:p14="http://schemas.microsoft.com/office/powerpoint/2010/main" val="3191373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40785" y="-87913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804" y="296111"/>
            <a:ext cx="10024819" cy="932461"/>
          </a:xfrm>
        </p:spPr>
        <p:txBody>
          <a:bodyPr>
            <a:noAutofit/>
          </a:bodyPr>
          <a:lstStyle/>
          <a:p>
            <a:pPr algn="ctr"/>
            <a:r>
              <a:rPr lang="en-US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Satan hates mankind!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1264" y="1374868"/>
            <a:ext cx="10024819" cy="5296142"/>
          </a:xfrm>
        </p:spPr>
        <p:txBody>
          <a:bodyPr>
            <a:noAutofit/>
          </a:bodyPr>
          <a:lstStyle/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Devil Hates YOU: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will try to steal the word of God from your heart – Luke 8:12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Try to fill your heart with evil ideas!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5:3 “"Peter said, "Ananias, why has Satan filled your heart to lie to the Holy Spirit and keep back {part} of the price of the land for yourself?"</a:t>
            </a:r>
          </a:p>
        </p:txBody>
      </p:sp>
    </p:spTree>
    <p:extLst>
      <p:ext uri="{BB962C8B-B14F-4D97-AF65-F5344CB8AC3E}">
        <p14:creationId xmlns:p14="http://schemas.microsoft.com/office/powerpoint/2010/main" val="29255928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40785" y="-87913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804" y="296111"/>
            <a:ext cx="10024819" cy="932461"/>
          </a:xfrm>
        </p:spPr>
        <p:txBody>
          <a:bodyPr>
            <a:noAutofit/>
          </a:bodyPr>
          <a:lstStyle/>
          <a:p>
            <a:pPr algn="ctr"/>
            <a:r>
              <a:rPr lang="en-U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Blind men to the truth</a:t>
            </a:r>
            <a:r>
              <a:rPr lang="en-US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6433" y="1524683"/>
            <a:ext cx="10244628" cy="4691824"/>
          </a:xfrm>
        </p:spPr>
        <p:txBody>
          <a:bodyPr>
            <a:noAutofit/>
          </a:bodyPr>
          <a:lstStyle/>
          <a:p>
            <a:pPr algn="ctr"/>
            <a:r>
              <a:rPr lang="en-US" sz="3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Corinthians 4:3,4 “the god of this age has blinded”</a:t>
            </a:r>
          </a:p>
          <a:p>
            <a:pPr algn="ctr"/>
            <a:r>
              <a:rPr lang="en-US" sz="3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Corinthians 11:13-15</a:t>
            </a:r>
          </a:p>
          <a:p>
            <a:pPr algn="ctr"/>
            <a:r>
              <a:rPr lang="en-US" sz="3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Appeal to Human  Reasoning and various Prejudices – </a:t>
            </a:r>
          </a:p>
          <a:p>
            <a:pPr algn="ctr"/>
            <a:r>
              <a:rPr lang="en-US" sz="3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Religion of Parent’s</a:t>
            </a:r>
          </a:p>
          <a:p>
            <a:pPr algn="ctr"/>
            <a:r>
              <a:rPr lang="en-US" sz="3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Division In Religious World</a:t>
            </a:r>
          </a:p>
          <a:p>
            <a:pPr algn="ctr"/>
            <a:r>
              <a:rPr lang="en-US" sz="3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 Blindly Religious Leaders</a:t>
            </a:r>
          </a:p>
          <a:p>
            <a:pPr algn="ctr"/>
            <a:r>
              <a:rPr lang="en-US" sz="3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Lure away by Sinful Pleasures Of This World</a:t>
            </a:r>
          </a:p>
          <a:p>
            <a:pPr algn="ctr"/>
            <a:endParaRPr lang="en-US" sz="30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0868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40785" y="-87913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804" y="296111"/>
            <a:ext cx="10024819" cy="932461"/>
          </a:xfrm>
        </p:spPr>
        <p:txBody>
          <a:bodyPr>
            <a:noAutofit/>
          </a:bodyPr>
          <a:lstStyle/>
          <a:p>
            <a:pPr algn="ctr"/>
            <a:r>
              <a:rPr lang="en-US" sz="5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Always tempts men to sin</a:t>
            </a:r>
            <a:r>
              <a:rPr lang="en-U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US" sz="6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6433" y="1228572"/>
            <a:ext cx="10517190" cy="4987935"/>
          </a:xfrm>
        </p:spPr>
        <p:txBody>
          <a:bodyPr>
            <a:noAutofit/>
          </a:bodyPr>
          <a:lstStyle/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Started in the Garden- Genesis 3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Tried it with Jesus in the wilderness – Matthew 4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Still Working On Us Today!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1:13-15 “each one is tempted when he is drawn away by his own desires and enticed. (15) Then, when desire has conceived, it gives birth to sin; and sin, when it is full grown, brings forth death."</a:t>
            </a:r>
          </a:p>
        </p:txBody>
      </p:sp>
    </p:spTree>
    <p:extLst>
      <p:ext uri="{BB962C8B-B14F-4D97-AF65-F5344CB8AC3E}">
        <p14:creationId xmlns:p14="http://schemas.microsoft.com/office/powerpoint/2010/main" val="11938901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40785" y="-87913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804" y="296111"/>
            <a:ext cx="10429265" cy="932461"/>
          </a:xfrm>
        </p:spPr>
        <p:txBody>
          <a:bodyPr>
            <a:noAutofit/>
          </a:bodyPr>
          <a:lstStyle/>
          <a:p>
            <a:pPr algn="ctr"/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can we do about satan?</a:t>
            </a:r>
            <a:endParaRPr lang="en-US" sz="6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6433" y="1228572"/>
            <a:ext cx="10517190" cy="4987935"/>
          </a:xfrm>
        </p:spPr>
        <p:txBody>
          <a:bodyPr>
            <a:noAutofit/>
          </a:bodyPr>
          <a:lstStyle/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Corinthians 2:11 “we are not ignorant of his devices.”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 Him – James 4:7 “Resist the devil and he will flee from you."   1 Peter 5:9</a:t>
            </a:r>
          </a:p>
          <a:p>
            <a:pPr algn="ctr"/>
            <a:r>
              <a:rPr lang="en-US" sz="3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6:11-13 “put on the whole armor of God, that you may be able to stand against the wiles of the devil.”</a:t>
            </a:r>
          </a:p>
        </p:txBody>
      </p:sp>
    </p:spTree>
    <p:extLst>
      <p:ext uri="{BB962C8B-B14F-4D97-AF65-F5344CB8AC3E}">
        <p14:creationId xmlns:p14="http://schemas.microsoft.com/office/powerpoint/2010/main" val="4062818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40785" y="-87913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804" y="296111"/>
            <a:ext cx="10429265" cy="932461"/>
          </a:xfrm>
        </p:spPr>
        <p:txBody>
          <a:bodyPr>
            <a:noAutofit/>
          </a:bodyPr>
          <a:lstStyle/>
          <a:p>
            <a:pPr algn="ctr"/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can we do about satan?</a:t>
            </a:r>
            <a:endParaRPr lang="en-US" sz="6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8190" y="1524683"/>
            <a:ext cx="10517190" cy="4987935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and Avoid his Snares and Traps-</a:t>
            </a:r>
          </a:p>
          <a:p>
            <a:pPr algn="ctr"/>
            <a:r>
              <a:rPr lang="en-US" sz="3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Timothy 2:24-26 “come to their senses {and escape} the snare of the devil”</a:t>
            </a:r>
          </a:p>
          <a:p>
            <a:pPr algn="ctr"/>
            <a:r>
              <a:rPr lang="en-US" sz="3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Overtaken – Flee To Christ</a:t>
            </a:r>
          </a:p>
          <a:p>
            <a:pPr algn="ctr"/>
            <a:r>
              <a:rPr lang="en-US" sz="3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8:22  "Repent therefore of this your wickedness, and pray God if perhaps the thought of your heart may be forgiven you."  </a:t>
            </a:r>
          </a:p>
          <a:p>
            <a:pPr algn="ctr"/>
            <a:r>
              <a:rPr lang="en-US" sz="3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5:16 “pray for one another”</a:t>
            </a:r>
          </a:p>
        </p:txBody>
      </p:sp>
    </p:spTree>
    <p:extLst>
      <p:ext uri="{BB962C8B-B14F-4D97-AF65-F5344CB8AC3E}">
        <p14:creationId xmlns:p14="http://schemas.microsoft.com/office/powerpoint/2010/main" val="1404129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40785" y="-87913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804" y="296111"/>
            <a:ext cx="10429265" cy="932461"/>
          </a:xfrm>
        </p:spPr>
        <p:txBody>
          <a:bodyPr>
            <a:noAutofit/>
          </a:bodyPr>
          <a:lstStyle/>
          <a:p>
            <a:pPr algn="ctr"/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 came to destroy satan</a:t>
            </a:r>
            <a:endParaRPr lang="en-US" sz="6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8190" y="1524683"/>
            <a:ext cx="10517190" cy="4987935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Hebrews 2:14 “destroy him who had the power of death, that it, the devil…”</a:t>
            </a:r>
          </a:p>
          <a:p>
            <a:pPr algn="ctr"/>
            <a:r>
              <a:rPr lang="en-US" sz="3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3:8 “might destroy the works of the devil."</a:t>
            </a:r>
          </a:p>
          <a:p>
            <a:pPr algn="ctr"/>
            <a:r>
              <a:rPr lang="en-US" sz="3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Is The Author Of All Good</a:t>
            </a:r>
          </a:p>
          <a:p>
            <a:pPr algn="ctr"/>
            <a:r>
              <a:rPr lang="en-US" sz="3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Romans 6:23 “the gift of God {is} eternal life in Christ Jesus our Lord.“</a:t>
            </a:r>
          </a:p>
          <a:p>
            <a:pPr algn="ctr"/>
            <a:r>
              <a:rPr lang="en-US" sz="3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Don’t Want To Face The Eternal Destiny Of Satan – Matthew 25:41; Revelation 20:10,15</a:t>
            </a:r>
          </a:p>
        </p:txBody>
      </p:sp>
    </p:spTree>
    <p:extLst>
      <p:ext uri="{BB962C8B-B14F-4D97-AF65-F5344CB8AC3E}">
        <p14:creationId xmlns:p14="http://schemas.microsoft.com/office/powerpoint/2010/main" val="1029332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950" y="164226"/>
            <a:ext cx="10429265" cy="776551"/>
          </a:xfrm>
        </p:spPr>
        <p:txBody>
          <a:bodyPr>
            <a:noAutofit/>
          </a:bodyPr>
          <a:lstStyle/>
          <a:p>
            <a:pPr algn="ctr"/>
            <a:endParaRPr lang="en-US" sz="6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9" descr="A white smoke in the sky&#10;&#10;Description automatically generated">
            <a:extLst>
              <a:ext uri="{FF2B5EF4-FFF2-40B4-BE49-F238E27FC236}">
                <a16:creationId xmlns:a16="http://schemas.microsoft.com/office/drawing/2014/main" id="{33C66274-9C4F-5FDF-216F-ED1963FEA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7915" y="0"/>
            <a:ext cx="12276740" cy="6780064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3A1002D5-CE76-C175-17E6-3F0EA24F5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0055" y="1935936"/>
            <a:ext cx="6400800" cy="3075679"/>
          </a:xfrm>
        </p:spPr>
        <p:txBody>
          <a:bodyPr>
            <a:normAutofit/>
          </a:bodyPr>
          <a:lstStyle/>
          <a:p>
            <a:pPr algn="ctr"/>
            <a:r>
              <a:rPr kumimoji="0" lang="en-US" sz="4800" b="0" i="1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Don’t let satan throw his smoke screen over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02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4078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7327" y="164226"/>
            <a:ext cx="8450996" cy="2499843"/>
          </a:xfrm>
        </p:spPr>
        <p:txBody>
          <a:bodyPr>
            <a:noAutofit/>
          </a:bodyPr>
          <a:lstStyle/>
          <a:p>
            <a:pPr algn="ctr"/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 to the light of the glorious gospel of christ</a:t>
            </a:r>
            <a:endParaRPr lang="en-US" sz="6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4062" y="5661005"/>
            <a:ext cx="10551317" cy="871680"/>
          </a:xfrm>
        </p:spPr>
        <p:txBody>
          <a:bodyPr>
            <a:noAutofit/>
          </a:bodyPr>
          <a:lstStyle/>
          <a:p>
            <a:pPr algn="ctr"/>
            <a:r>
              <a:rPr lang="en-US" sz="5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 IS THE TIME!</a:t>
            </a:r>
            <a:endParaRPr lang="en-US" sz="32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A close-up of an open book&#10;&#10;Description automatically generated">
            <a:extLst>
              <a:ext uri="{FF2B5EF4-FFF2-40B4-BE49-F238E27FC236}">
                <a16:creationId xmlns:a16="http://schemas.microsoft.com/office/drawing/2014/main" id="{B5ACA176-3BED-FDDF-55C3-AB0B81FB6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777" y="2618866"/>
            <a:ext cx="4056185" cy="304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8293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B414F3-C833-4395-8C69-0E806C51817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55FDEB4C-941C-4EBE-9462-062D8A0ADE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B8EF33-82AA-4779-AFAA-C56669D00D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 design</Template>
  <TotalTime>280</TotalTime>
  <Words>754</Words>
  <Application>Microsoft Office PowerPoint</Application>
  <PresentationFormat>Widescreen</PresentationFormat>
  <Paragraphs>73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Century Gothic</vt:lpstr>
      <vt:lpstr>Wingdings 3</vt:lpstr>
      <vt:lpstr>Slice</vt:lpstr>
      <vt:lpstr>PowerPoint Presentation</vt:lpstr>
      <vt:lpstr>Characteristics of satan </vt:lpstr>
      <vt:lpstr>Characteristics of satan </vt:lpstr>
      <vt:lpstr>He has no forked tail!</vt:lpstr>
      <vt:lpstr>He uses disguises!</vt:lpstr>
      <vt:lpstr>Vicious as a lion!</vt:lpstr>
      <vt:lpstr>Satan hates mankind!</vt:lpstr>
      <vt:lpstr>Satan hates mankind!</vt:lpstr>
      <vt:lpstr>Satan hates mankind!</vt:lpstr>
      <vt:lpstr>Blind men to the truth!</vt:lpstr>
      <vt:lpstr>Always tempts men to sin!</vt:lpstr>
      <vt:lpstr>What can we do about satan?</vt:lpstr>
      <vt:lpstr>What can we do about satan?</vt:lpstr>
      <vt:lpstr>Christ came to destroy satan</vt:lpstr>
      <vt:lpstr>PowerPoint Presentation</vt:lpstr>
      <vt:lpstr>Come to the light of the glorious gospel of christ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16</cp:revision>
  <dcterms:created xsi:type="dcterms:W3CDTF">2024-03-22T19:47:43Z</dcterms:created>
  <dcterms:modified xsi:type="dcterms:W3CDTF">2024-03-23T00:28:29Z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